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7" r:id="rId14"/>
    <p:sldId id="279" r:id="rId15"/>
    <p:sldId id="278" r:id="rId16"/>
    <p:sldId id="276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54" y="0"/>
            <a:ext cx="98480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5979" y="-706437"/>
            <a:ext cx="8791575" cy="2387600"/>
          </a:xfrm>
        </p:spPr>
        <p:txBody>
          <a:bodyPr>
            <a:normAutofit/>
          </a:bodyPr>
          <a:lstStyle/>
          <a:p>
            <a:pPr algn="r"/>
            <a:r>
              <a:rPr lang="en-US" sz="5400" dirty="0" smtClean="0">
                <a:solidFill>
                  <a:srgbClr val="00B0F0"/>
                </a:solidFill>
                <a:latin typeface="Rockwell" panose="02060603020205020403" pitchFamily="18" charset="0"/>
              </a:rPr>
              <a:t>                                         </a:t>
            </a:r>
            <a:r>
              <a:rPr lang="en-US" sz="5400" dirty="0" smtClean="0">
                <a:latin typeface="Rockwell" panose="02060603020205020403" pitchFamily="18" charset="0"/>
              </a:rPr>
              <a:t>delivery</a:t>
            </a:r>
            <a:br>
              <a:rPr lang="en-US" sz="5400" dirty="0" smtClean="0">
                <a:latin typeface="Rockwell" panose="02060603020205020403" pitchFamily="18" charset="0"/>
              </a:rPr>
            </a:br>
            <a:r>
              <a:rPr lang="en-US" sz="5400" dirty="0" smtClean="0">
                <a:latin typeface="Rockwell" panose="02060603020205020403" pitchFamily="18" charset="0"/>
              </a:rPr>
              <a:t> DRONES</a:t>
            </a:r>
            <a:endParaRPr lang="en-US" sz="54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5623" y="5022760"/>
            <a:ext cx="9611931" cy="1638837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 MEMBERS(ASI):</a:t>
            </a:r>
          </a:p>
          <a:p>
            <a:pPr algn="r"/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ASJID TAHIR</a:t>
            </a:r>
            <a:b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HASSAN SUBHANI</a:t>
            </a:r>
            <a:b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IBRAR BABAR</a:t>
            </a:r>
            <a:endParaRPr lang="en-US" sz="2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     COMPONENTs: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  Remote  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A receiver 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Processing unit 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Battery 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Motor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Gyroscope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Acutator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8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GPS</a:t>
            </a:r>
          </a:p>
          <a:p>
            <a:r>
              <a:rPr lang="en-US" sz="8000" dirty="0" smtClean="0">
                <a:latin typeface="Arial" panose="020B0604020202020204" pitchFamily="34" charset="0"/>
                <a:cs typeface="Arial" panose="020B0604020202020204" pitchFamily="34" charset="0"/>
              </a:rPr>
              <a:t>Camera (optional)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31" y="2097088"/>
            <a:ext cx="5508803" cy="38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5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r>
              <a:rPr lang="en-US" dirty="0" smtClean="0">
                <a:latin typeface="Algerian" panose="04020705040A02060702" pitchFamily="82" charset="0"/>
              </a:rPr>
              <a:t>Advantages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Shorter routes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Saving of Time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Enviromental friendly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No human involvement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Helps in shooting (sports,military,wildlife)</a:t>
            </a: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Can be used in dangerous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enviroments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63" y="1893075"/>
            <a:ext cx="3636351" cy="24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Safety precautions: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Heavy Load.  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Batteries properly charged 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Correct GP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</a:p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String should be strong enough   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80" y="848117"/>
            <a:ext cx="4974643" cy="31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3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19-11-18 at 11.54.16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050" y="257576"/>
            <a:ext cx="11143088" cy="62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0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14" y="138647"/>
            <a:ext cx="9865217" cy="65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5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93" y="2803302"/>
            <a:ext cx="4481849" cy="2987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/>
            </a:r>
            <a:br>
              <a:rPr lang="en-US" dirty="0" smtClean="0">
                <a:latin typeface="Algerian" panose="04020705040A02060702" pitchFamily="82" charset="0"/>
              </a:rPr>
            </a:br>
            <a:r>
              <a:rPr lang="en-US" dirty="0" smtClean="0">
                <a:latin typeface="Algerian" panose="04020705040A02060702" pitchFamily="82" charset="0"/>
              </a:rPr>
              <a:t>WHAT ARE DELIVERY DRONES ???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delivery drone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is an autonomous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vehicle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a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UAV used 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transport Packages ,Food  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and other goods.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Remotely or autonomously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controlled.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2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70286"/>
            <a:ext cx="9905998" cy="1478570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Types of Deliveries: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Health care.           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Food care</a:t>
            </a:r>
          </a:p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Postal care.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50" y="2148856"/>
            <a:ext cx="3402705" cy="1871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83" y="2148856"/>
            <a:ext cx="3300020" cy="1871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02" y="4299132"/>
            <a:ext cx="3788960" cy="21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4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Health care: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Delivery drones are used to give any cure , treatment to other person by first aid box.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They are used to give medicines.          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38" y="3091398"/>
            <a:ext cx="42672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Food Care: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They are used to deliever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food products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Pizzas                   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Paratha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Roll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Burgers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Shwarmas.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967" y="2895734"/>
            <a:ext cx="2983358" cy="2237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101" y="2895734"/>
            <a:ext cx="3692235" cy="203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Postal care: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317101"/>
            <a:ext cx="9905999" cy="354171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They are used to deliever any type of gadgets such as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Boxes.        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Parcels.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09" y="3040018"/>
            <a:ext cx="2818797" cy="2818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10" y="3040018"/>
            <a:ext cx="4228196" cy="281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Working Of delivery drones: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tilting design allows for the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drone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to use the same six propellers to fly forward as it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does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for take off and landing. Packages for 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 are then carried in the fuselage in the middle.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88" y="3891555"/>
            <a:ext cx="2496825" cy="2496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953" y="3891555"/>
            <a:ext cx="3684504" cy="24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2" y="618518"/>
            <a:ext cx="10136835" cy="5703956"/>
          </a:xfrm>
        </p:spPr>
      </p:pic>
    </p:spTree>
    <p:extLst>
      <p:ext uri="{BB962C8B-B14F-4D97-AF65-F5344CB8AC3E}">
        <p14:creationId xmlns:p14="http://schemas.microsoft.com/office/powerpoint/2010/main" val="350416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EXPERIMENT: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BY AMAZON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has said it will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use drones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deliver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packages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customers.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TIME: 30 minutes maximum.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Cost : $0.40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94" y="2097088"/>
            <a:ext cx="4035617" cy="31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163</Words>
  <Application>Microsoft Office PowerPoint</Application>
  <PresentationFormat>Widescreen</PresentationFormat>
  <Paragraphs>56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Algerian</vt:lpstr>
      <vt:lpstr>Arial</vt:lpstr>
      <vt:lpstr>Arial Black</vt:lpstr>
      <vt:lpstr>Calibri</vt:lpstr>
      <vt:lpstr>Rockwell</vt:lpstr>
      <vt:lpstr>Tahoma</vt:lpstr>
      <vt:lpstr>Trebuchet MS</vt:lpstr>
      <vt:lpstr>Tw Cen MT</vt:lpstr>
      <vt:lpstr>Wingdings</vt:lpstr>
      <vt:lpstr>Circuit</vt:lpstr>
      <vt:lpstr>                                         delivery  DRONES</vt:lpstr>
      <vt:lpstr> WHAT ARE DELIVERY DRONES ??? </vt:lpstr>
      <vt:lpstr>Types of Deliveries:</vt:lpstr>
      <vt:lpstr>Health care:</vt:lpstr>
      <vt:lpstr>Food Care:</vt:lpstr>
      <vt:lpstr>Postal care:</vt:lpstr>
      <vt:lpstr>Working Of delivery drones:</vt:lpstr>
      <vt:lpstr>PowerPoint Presentation</vt:lpstr>
      <vt:lpstr>EXPERIMENT:</vt:lpstr>
      <vt:lpstr>     COMPONENTs:</vt:lpstr>
      <vt:lpstr>  Advantages:</vt:lpstr>
      <vt:lpstr>Safety precautions: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2019-11-17T10:31:06Z</dcterms:created>
  <dcterms:modified xsi:type="dcterms:W3CDTF">2019-11-26T12:15:22Z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